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12" r:id="rId6"/>
    <p:sldId id="811" r:id="rId7"/>
    <p:sldId id="796" r:id="rId8"/>
    <p:sldId id="803" r:id="rId9"/>
    <p:sldId id="813" r:id="rId10"/>
    <p:sldId id="814" r:id="rId11"/>
    <p:sldId id="806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1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9/3/2025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#170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25 – 29 August,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2025, 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S2-2508059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#170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de-DE" sz="1200" baseline="0" dirty="0">
                <a:solidFill>
                  <a:schemeClr val="bg1"/>
                </a:solidFill>
              </a:rPr>
              <a:t>August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SA#109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SA#108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31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(17 CRs and 1 LS are handled, 9 CRs are agreed, 1 LS was replied)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289376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5213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SA2#170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SA2#170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31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(17 CRs and 1 LS are handled, 9 CRs are agreed, 1 LS was replied)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7 CRs are agreed for correction on Energy Consumption information collection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1611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12.5 TUs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4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32654"/>
              </p:ext>
            </p:extLst>
          </p:nvPr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4B786969-6A4D-40FE-AC8C-A99CFD011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b="1" dirty="0"/>
              <a:t>Backup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20126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SA#108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95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SA2#168 and #169 (51 CRs and 3 LSs are handled, 33 CRs are agreed)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894112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SA2#169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SA2#169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51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SA2#169 (27 CRs and 1 LS are handled, 16 CRs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12 CRs agreed, including corrections on Energy Information calculation and collection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WT#2: 4 CRs related to BDT were agreed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013192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SA2#168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44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SA2#168 (24 CRs and 2 LSs are handled, 17 CRs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17 CRs agreed, including corrections on Energy Information collection and exposure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WT#2: 6 CRs related to BDT were not handled at the meeting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670702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87291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65058</TotalTime>
  <Words>802</Words>
  <Application>Microsoft Office PowerPoint</Application>
  <PresentationFormat>On-screen Show (4:3)</PresentationFormat>
  <Paragraphs>199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 </vt:lpstr>
      <vt:lpstr>Arial</vt:lpstr>
      <vt:lpstr>Calibri</vt:lpstr>
      <vt:lpstr>Times New Roman</vt:lpstr>
      <vt:lpstr>Office Theme</vt:lpstr>
      <vt:lpstr>Status report for 5GS Enhancement  for Energy Efficiency and Energy Saving (EnergySys)</vt:lpstr>
      <vt:lpstr>EnergySys Status at SA#109</vt:lpstr>
      <vt:lpstr>EnergySys Status after SA2#170</vt:lpstr>
      <vt:lpstr>FS_EnergySys/EnergySys Work Plan</vt:lpstr>
      <vt:lpstr>Backup</vt:lpstr>
      <vt:lpstr>EnergySys Status at SA#108</vt:lpstr>
      <vt:lpstr>EnergySys Status after SA2#169</vt:lpstr>
      <vt:lpstr>EnergySys Status after SA2#168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박중신/이동통신표준Lab(SR)/삼성전자</cp:lastModifiedBy>
  <cp:revision>1992</cp:revision>
  <dcterms:created xsi:type="dcterms:W3CDTF">2008-08-30T09:32:10Z</dcterms:created>
  <dcterms:modified xsi:type="dcterms:W3CDTF">2025-09-03T01:54:12Z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FLCMData">
    <vt:lpwstr>699E41E1F768FF587B673478047FE4D796655170D473AAA288D46DD6B26B74EEC0C28B63725E4A7F85B7DC7B043FF29376235B5FB832141119693641ADD8EFCB</vt:lpwstr>
  </property>
</Properties>
</file>